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3"/>
  </p:notesMasterIdLst>
  <p:sldIdLst>
    <p:sldId id="261" r:id="rId2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42" d="100"/>
          <a:sy n="42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AF71-F0F0-4D4D-A8BF-F759B9F41F5A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1551E-449D-4BCB-9252-52338A77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5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1551E-449D-4BCB-9252-52338A77889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51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806223"/>
            <a:ext cx="9141619" cy="12643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1806223"/>
            <a:ext cx="2925319" cy="12643558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3077803"/>
            <a:ext cx="7315200" cy="7716181"/>
          </a:xfrm>
        </p:spPr>
        <p:txBody>
          <a:bodyPr anchor="b">
            <a:normAutofit/>
          </a:bodyPr>
          <a:lstStyle>
            <a:lvl1pPr algn="l">
              <a:defRPr sz="7200" spc="-133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11070213"/>
            <a:ext cx="7315200" cy="2167467"/>
          </a:xfrm>
        </p:spPr>
        <p:txBody>
          <a:bodyPr anchor="t">
            <a:normAutofit/>
          </a:bodyPr>
          <a:lstStyle>
            <a:lvl1pPr marL="0" indent="0" algn="l">
              <a:buNone/>
              <a:defRPr sz="2667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667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39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02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2348089"/>
            <a:ext cx="2819400" cy="117404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2059094"/>
            <a:ext cx="7315200" cy="1213781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7D0D37-5A85-4C72-A330-905514487BB1}"/>
              </a:ext>
            </a:extLst>
          </p:cNvPr>
          <p:cNvSpPr/>
          <p:nvPr userDrawn="1"/>
        </p:nvSpPr>
        <p:spPr>
          <a:xfrm>
            <a:off x="10237162" y="0"/>
            <a:ext cx="1995055" cy="16256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987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9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3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3077803"/>
            <a:ext cx="7315200" cy="7716181"/>
          </a:xfrm>
        </p:spPr>
        <p:txBody>
          <a:bodyPr anchor="b">
            <a:normAutofit/>
          </a:bodyPr>
          <a:lstStyle>
            <a:lvl1pPr>
              <a:defRPr sz="7200" b="0" spc="-13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11075755"/>
            <a:ext cx="7315200" cy="2167467"/>
          </a:xfrm>
        </p:spPr>
        <p:txBody>
          <a:bodyPr anchor="t">
            <a:normAutofit/>
          </a:bodyPr>
          <a:lstStyle>
            <a:lvl1pPr marL="0" indent="0">
              <a:buNone/>
              <a:defRPr sz="2667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723A120-E7B9-46DE-8735-D0A0AAD14CAD}"/>
              </a:ext>
            </a:extLst>
          </p:cNvPr>
          <p:cNvSpPr/>
          <p:nvPr userDrawn="1"/>
        </p:nvSpPr>
        <p:spPr>
          <a:xfrm>
            <a:off x="0" y="14346517"/>
            <a:ext cx="12192000" cy="1909483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403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2059094"/>
            <a:ext cx="3474720" cy="12137813"/>
          </a:xfrm>
        </p:spPr>
        <p:txBody>
          <a:bodyPr/>
          <a:lstStyle>
            <a:lvl1pPr>
              <a:defRPr sz="2533"/>
            </a:lvl1pPr>
            <a:lvl2pPr>
              <a:defRPr sz="2267"/>
            </a:lvl2pPr>
            <a:lvl3pPr>
              <a:defRPr sz="200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2059094"/>
            <a:ext cx="3474720" cy="12137813"/>
          </a:xfrm>
        </p:spPr>
        <p:txBody>
          <a:bodyPr/>
          <a:lstStyle>
            <a:lvl1pPr>
              <a:defRPr sz="2533"/>
            </a:lvl1pPr>
            <a:lvl2pPr>
              <a:defRPr sz="2267"/>
            </a:lvl2pPr>
            <a:lvl3pPr>
              <a:defRPr sz="200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1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2426278"/>
            <a:ext cx="3474720" cy="191459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533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533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4577034"/>
            <a:ext cx="3474720" cy="9536853"/>
          </a:xfrm>
        </p:spPr>
        <p:txBody>
          <a:bodyPr/>
          <a:lstStyle>
            <a:lvl1pPr>
              <a:defRPr sz="2533"/>
            </a:lvl1pPr>
            <a:lvl2pPr>
              <a:defRPr sz="2267"/>
            </a:lvl2pPr>
            <a:lvl3pPr>
              <a:defRPr sz="200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2426282"/>
            <a:ext cx="3474720" cy="192751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533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533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4577034"/>
            <a:ext cx="3474720" cy="9536853"/>
          </a:xfrm>
        </p:spPr>
        <p:txBody>
          <a:bodyPr/>
          <a:lstStyle>
            <a:lvl1pPr>
              <a:defRPr sz="2533"/>
            </a:lvl1pPr>
            <a:lvl2pPr>
              <a:defRPr sz="2267"/>
            </a:lvl2pPr>
            <a:lvl3pPr>
              <a:defRPr sz="200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81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99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142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709333"/>
            <a:ext cx="2834640" cy="5201920"/>
          </a:xfrm>
        </p:spPr>
        <p:txBody>
          <a:bodyPr anchor="b">
            <a:normAutofit/>
          </a:bodyPr>
          <a:lstStyle>
            <a:lvl1pPr>
              <a:defRPr sz="3733" b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2059094"/>
            <a:ext cx="7315200" cy="1213781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7911253"/>
            <a:ext cx="2834640" cy="606890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67"/>
              </a:spcBef>
              <a:buNone/>
              <a:defRPr sz="1667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55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709333"/>
            <a:ext cx="2834640" cy="5201920"/>
          </a:xfrm>
        </p:spPr>
        <p:txBody>
          <a:bodyPr anchor="b">
            <a:normAutofit/>
          </a:bodyPr>
          <a:lstStyle>
            <a:lvl1pPr>
              <a:defRPr sz="373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1819067"/>
            <a:ext cx="8115231" cy="12636331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7918464"/>
            <a:ext cx="2834640" cy="606890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67"/>
              </a:spcBef>
              <a:buNone/>
              <a:defRPr sz="1667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15066908"/>
            <a:ext cx="5911517" cy="86548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8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798997"/>
            <a:ext cx="3443591" cy="1263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2663913"/>
            <a:ext cx="2947483" cy="10906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1798997"/>
            <a:ext cx="384048" cy="12636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2048256"/>
            <a:ext cx="7315200" cy="12137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4046A7-C57E-450A-80F1-C745E37108D7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15066908"/>
            <a:ext cx="5911517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7" y="15066908"/>
            <a:ext cx="1530927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1">
                <a:solidFill>
                  <a:schemeClr val="accent1"/>
                </a:solidFill>
              </a:defRPr>
            </a:lvl1pPr>
          </a:lstStyle>
          <a:p>
            <a:fld id="{A2341115-F4EA-4809-A16A-8137CEC6F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2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00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4000" kern="1200" spc="-8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Wingdings 2" pitchFamily="18" charset="2"/>
        <a:buChar char=""/>
        <a:defRPr kumimoji="1" sz="25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377" indent="-243834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kumimoji="1" sz="22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3962" indent="-243834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243834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kumimoji="1" sz="17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131" indent="-243834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kumimoji="1" sz="17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kumimoji="1" sz="17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kumimoji="1" sz="17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kumimoji="1" sz="17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kumimoji="1" sz="17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55191" y="1828278"/>
            <a:ext cx="7315200" cy="3412314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ja-JP" sz="8800" b="1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br>
              <a:rPr lang="en-US" altLang="ja-JP" sz="8800" b="1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altLang="ja-JP" sz="6000" b="1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Debriefing Session</a:t>
            </a:r>
            <a:br>
              <a:rPr lang="en-US" altLang="ja-JP" sz="5300" b="1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altLang="ja-JP" sz="4900" b="1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for Overseas S</a:t>
            </a:r>
            <a:r>
              <a:rPr lang="en-US" altLang="ja-JP" sz="4900" b="1" cap="none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tudy</a:t>
            </a:r>
            <a:br>
              <a:rPr lang="en-US" altLang="ja-JP" sz="4900" b="1" cap="none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altLang="ja-JP" sz="4900" b="1" cap="none" spc="0" dirty="0" err="1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Programmes</a:t>
            </a:r>
            <a:r>
              <a:rPr lang="en-US" altLang="ja-JP" sz="4900" b="1" cap="none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en-US" altLang="ja-JP" sz="27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accent2">
                      <a:lumMod val="60000"/>
                      <a:lumOff val="40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</a:br>
            <a:br>
              <a:rPr lang="en-US" altLang="ja-JP" sz="32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accent2">
                      <a:lumMod val="60000"/>
                      <a:lumOff val="40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</a:br>
            <a:endParaRPr kumimoji="1" lang="ja-JP" altLang="en-US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52621" y="4006741"/>
            <a:ext cx="6520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海外プログラム報告会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82086" y="5257034"/>
            <a:ext cx="7861409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17</a:t>
            </a:r>
            <a:r>
              <a:rPr lang="en-US" altLang="ja-JP" sz="2800" b="1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(Thurs.), 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Time: 15:00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- 17:00</a:t>
            </a:r>
          </a:p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Venue: Zoom </a:t>
            </a:r>
          </a:p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Eligibility: Students of Kyoto University</a:t>
            </a:r>
          </a:p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Language: English</a:t>
            </a:r>
          </a:p>
          <a:p>
            <a:pPr algn="ctr">
              <a:lnSpc>
                <a:spcPct val="150000"/>
              </a:lnSpc>
            </a:pPr>
            <a:r>
              <a:rPr lang="en-US" altLang="ja-JP" sz="2800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required via the QR code!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2534" y="14668987"/>
            <a:ext cx="5479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bg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International</a:t>
            </a:r>
            <a:r>
              <a:rPr lang="ja-JP" altLang="en-US" sz="1600" dirty="0">
                <a:solidFill>
                  <a:schemeClr val="bg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600" dirty="0">
                <a:solidFill>
                  <a:schemeClr val="bg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Affairs Office,</a:t>
            </a:r>
          </a:p>
          <a:p>
            <a:r>
              <a:rPr lang="en-US" altLang="ja-JP" sz="1600" dirty="0">
                <a:solidFill>
                  <a:schemeClr val="bg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Graduate School of Economics</a:t>
            </a:r>
          </a:p>
          <a:p>
            <a:r>
              <a:rPr lang="ja-JP" altLang="en-US" sz="1600" dirty="0">
                <a:solidFill>
                  <a:schemeClr val="bg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経済学研究科 国際連携推進室 </a:t>
            </a:r>
            <a:endParaRPr lang="en-US" altLang="ja-JP" sz="1600" dirty="0">
              <a:solidFill>
                <a:schemeClr val="bg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600" dirty="0">
                <a:solidFill>
                  <a:schemeClr val="bg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Email:  iao.econ@mail2.adm.kyoto-u.ac.jp</a:t>
            </a:r>
          </a:p>
          <a:p>
            <a:r>
              <a:rPr lang="en-US" altLang="ja-JP" sz="1600" dirty="0">
                <a:solidFill>
                  <a:schemeClr val="bg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Tel: 075-753-3476 </a:t>
            </a:r>
            <a:endParaRPr lang="ja-JP" altLang="en-US" sz="1600" dirty="0">
              <a:solidFill>
                <a:schemeClr val="bg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96A83A-2545-47CA-8189-5CD87DEC0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99" y="13251950"/>
            <a:ext cx="2571429" cy="2571429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AF7AD36-0D53-4BE5-90EB-C414CFC7873B}"/>
              </a:ext>
            </a:extLst>
          </p:cNvPr>
          <p:cNvSpPr/>
          <p:nvPr/>
        </p:nvSpPr>
        <p:spPr>
          <a:xfrm>
            <a:off x="4782239" y="14555712"/>
            <a:ext cx="4637314" cy="1418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　</a:t>
            </a:r>
            <a:r>
              <a:rPr kumimoji="1" lang="en-US" altLang="ja-JP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Scan the QR code</a:t>
            </a:r>
          </a:p>
          <a:p>
            <a:pPr algn="ctr"/>
            <a:r>
              <a:rPr kumimoji="1" lang="en-US" altLang="ja-JP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and register now! </a:t>
            </a:r>
            <a:r>
              <a:rPr kumimoji="1" lang="ja-JP" altLang="en-US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⇒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0C59C2-19F3-4434-AE9A-81AA4622C468}"/>
              </a:ext>
            </a:extLst>
          </p:cNvPr>
          <p:cNvSpPr/>
          <p:nvPr/>
        </p:nvSpPr>
        <p:spPr>
          <a:xfrm>
            <a:off x="751698" y="4645967"/>
            <a:ext cx="8061081" cy="458141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2"/>
                </a:solidFill>
              </a:rPr>
              <a:t>There will also be a Briefing Session for the 2020 field research </a:t>
            </a:r>
            <a:r>
              <a:rPr kumimoji="1" lang="en-US" altLang="ja-JP" b="1" dirty="0" err="1">
                <a:solidFill>
                  <a:schemeClr val="tx2"/>
                </a:solidFill>
              </a:rPr>
              <a:t>programmes</a:t>
            </a:r>
            <a:r>
              <a:rPr kumimoji="1" lang="en-US" altLang="ja-JP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38CB270-98CD-44B9-B900-B231EFC2A588}"/>
              </a:ext>
            </a:extLst>
          </p:cNvPr>
          <p:cNvSpPr/>
          <p:nvPr/>
        </p:nvSpPr>
        <p:spPr>
          <a:xfrm>
            <a:off x="582251" y="12850277"/>
            <a:ext cx="7861412" cy="1323439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+mj-lt"/>
                <a:ea typeface="BIZ UDPゴシック" panose="020B0400000000000000" pitchFamily="50" charset="-128"/>
              </a:rPr>
              <a:t>*These overseas </a:t>
            </a:r>
            <a:r>
              <a:rPr lang="en-US" altLang="ja-JP" dirty="0" err="1">
                <a:solidFill>
                  <a:schemeClr val="tx1"/>
                </a:solidFill>
                <a:latin typeface="+mj-lt"/>
                <a:ea typeface="BIZ UDPゴシック" panose="020B0400000000000000" pitchFamily="50" charset="-128"/>
              </a:rPr>
              <a:t>programmes</a:t>
            </a:r>
            <a:r>
              <a:rPr lang="en-US" altLang="ja-JP" dirty="0">
                <a:solidFill>
                  <a:schemeClr val="tx1"/>
                </a:solidFill>
                <a:latin typeface="+mj-lt"/>
                <a:ea typeface="BIZ UDPゴシック" panose="020B0400000000000000" pitchFamily="50" charset="-128"/>
              </a:rPr>
              <a:t> are subject to change due to Coronavirus.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ja-JP" sz="1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各プログラムについては</a:t>
            </a:r>
            <a:r>
              <a:rPr lang="ja-JP" altLang="ja-JP" sz="1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、コロナウイルスの状況を踏まえて</a:t>
            </a:r>
            <a:r>
              <a:rPr lang="ja-JP" altLang="en-US" sz="1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変更になる</a:t>
            </a:r>
            <a:r>
              <a:rPr lang="ja-JP" altLang="ja-JP" sz="1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可能性</a:t>
            </a:r>
            <a:r>
              <a:rPr lang="ja-JP" altLang="en-US" sz="1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15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ja-JP" sz="1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ありますので、ご了承ください。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D81900-F34B-4C6F-B47E-5E3BFF3C5F37}"/>
              </a:ext>
            </a:extLst>
          </p:cNvPr>
          <p:cNvSpPr/>
          <p:nvPr/>
        </p:nvSpPr>
        <p:spPr>
          <a:xfrm>
            <a:off x="229913" y="10775187"/>
            <a:ext cx="7543377" cy="1884923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*These overseas study </a:t>
            </a:r>
            <a:r>
              <a:rPr kumimoji="1" lang="en-US" altLang="ja-JP" b="1" dirty="0" err="1">
                <a:solidFill>
                  <a:schemeClr val="bg1"/>
                </a:solidFill>
              </a:rPr>
              <a:t>programmes</a:t>
            </a:r>
            <a:r>
              <a:rPr kumimoji="1" lang="en-US" altLang="ja-JP" b="1" dirty="0">
                <a:solidFill>
                  <a:schemeClr val="bg1"/>
                </a:solidFill>
              </a:rPr>
              <a:t> are different from exchange programs based on university- or faculty-level agreements. Please see application guidelines for further details (to be announced).</a:t>
            </a:r>
          </a:p>
          <a:p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このプログラムは、部局・大学間協定に基づいて行われる交換留学とは異なります。 詳しくは、各プログラムの募集要項をご確認ください。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BD80BE4-E048-4D8D-B432-48CFF6CA0467}"/>
              </a:ext>
            </a:extLst>
          </p:cNvPr>
          <p:cNvSpPr/>
          <p:nvPr/>
        </p:nvSpPr>
        <p:spPr>
          <a:xfrm>
            <a:off x="667705" y="9318507"/>
            <a:ext cx="6833159" cy="13461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日時： 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2020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 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 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17⽇ 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（木）　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15:00-17:00</a:t>
            </a:r>
          </a:p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開催方法： 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 (QR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コードから </a:t>
            </a:r>
            <a:r>
              <a:rPr lang="ja-JP" altLang="en-US" b="1" u="sng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事前登録が必要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対象：京都大学の正規学生</a:t>
            </a:r>
            <a:endParaRPr lang="en-US" altLang="ja-JP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使用言語：英語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65724F9-C1F3-4B48-B0C2-453DED04C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991"/>
          <a:stretch/>
        </p:blipFill>
        <p:spPr>
          <a:xfrm>
            <a:off x="7938655" y="8890808"/>
            <a:ext cx="4193631" cy="361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フレーム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フレーム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すりガラス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2027</TotalTime>
  <Words>236</Words>
  <Application>Microsoft Office PowerPoint</Application>
  <PresentationFormat>ユーザー設定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ＭＳ ゴシック</vt:lpstr>
      <vt:lpstr>游ゴシック</vt:lpstr>
      <vt:lpstr>Arial Black</vt:lpstr>
      <vt:lpstr>Calibri</vt:lpstr>
      <vt:lpstr>Cambria</vt:lpstr>
      <vt:lpstr>Corbel</vt:lpstr>
      <vt:lpstr>Wingdings 2</vt:lpstr>
      <vt:lpstr>フレーム</vt:lpstr>
      <vt:lpstr>  Debriefing Session for Overseas Study Programmes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Overseas</dc:title>
  <dc:creator>Nozaki</dc:creator>
  <cp:lastModifiedBy>uchida</cp:lastModifiedBy>
  <cp:revision>195</cp:revision>
  <cp:lastPrinted>2020-07-16T01:40:33Z</cp:lastPrinted>
  <dcterms:created xsi:type="dcterms:W3CDTF">2018-04-10T01:01:58Z</dcterms:created>
  <dcterms:modified xsi:type="dcterms:W3CDTF">2020-07-28T04:31:31Z</dcterms:modified>
</cp:coreProperties>
</file>